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4" r:id="rId2"/>
    <p:sldId id="283" r:id="rId3"/>
    <p:sldId id="282" r:id="rId4"/>
    <p:sldId id="257" r:id="rId5"/>
    <p:sldId id="258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4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4FF45-6EFB-4B43-A7AD-5297872881C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A68D4-3B33-4B7A-839D-4592AF4B9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73AC-A11F-4F4B-BEE6-98C7AE5315D9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4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24F8D-44AB-4DEA-AB97-62C06FBB36B0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3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71064-C785-4E37-AE27-2BA44846B251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5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6D67-1FAE-441D-A52B-3D91CD8CFB19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98C-621F-44B4-89D6-DF2853308402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00C5-30DB-42CE-9801-D3518FFBEC26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68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E5FB-FD16-4FBE-9AC3-98D15236E458}" type="datetime1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4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FB79-23C3-4AC7-AB75-B79F7EC4520B}" type="datetime1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8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564F-A94A-4785-860A-6246FA7592D6}" type="datetime1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8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69D059-5D04-4CAA-A968-910A32878573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0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2627-A1CE-47A7-B5D0-B1C7C363E375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57DE66B-98EC-4E17-9E04-28A10CFAE966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B0DC24-0E88-4024-9715-8BF2FF2FC2A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85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hc.anitab.org/attend/scholarships/student/" TargetMode="Externa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codedrills.io/contests/icpc-algoqueen-contest-2024?tab=overview" TargetMode="Externa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uildyourfuture.withgoogle.com/scholarships/generation-google-scholarship-apac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F7580E-9057-4EBA-86F5-B5E78A498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564F-A94A-4785-860A-6246FA7592D6}" type="datetime1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87138F-8899-4CB6-8899-E61D1201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4" y="6459785"/>
            <a:ext cx="5229215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37239-2D0E-4CD3-A7E4-3902D95B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mtClean="0"/>
              <a:t>1</a:t>
            </a:fld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9A56390-63EA-436F-BBD4-BF33CECB6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3E867-0260-4CB7-BB2D-B40D6B413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5AD99-4EEA-4F7A-99D6-0DD4FB2BD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071D7F66-7B1D-4617-BFFA-9278C06FE127}"/>
              </a:ext>
            </a:extLst>
          </p:cNvPr>
          <p:cNvGrpSpPr/>
          <p:nvPr/>
        </p:nvGrpSpPr>
        <p:grpSpPr>
          <a:xfrm>
            <a:off x="1921933" y="1482284"/>
            <a:ext cx="9228667" cy="3230439"/>
            <a:chOff x="-2018397" y="243778"/>
            <a:chExt cx="14241989" cy="2496212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B1BCE4C9-2575-4D1F-AC8A-5BB029728504}"/>
                </a:ext>
              </a:extLst>
            </p:cNvPr>
            <p:cNvSpPr txBox="1"/>
            <p:nvPr/>
          </p:nvSpPr>
          <p:spPr>
            <a:xfrm>
              <a:off x="-2018397" y="243778"/>
              <a:ext cx="10820399" cy="1125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5400" spc="-240" dirty="0">
                  <a:latin typeface="+mj-lt"/>
                  <a:cs typeface="Times New Roman" panose="02020603050405020304" pitchFamily="18" charset="0"/>
                </a:rPr>
                <a:t>Samiha Maisha Jeba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085F16B-F622-4905-B281-069108E30360}"/>
                </a:ext>
              </a:extLst>
            </p:cNvPr>
            <p:cNvSpPr txBox="1"/>
            <p:nvPr/>
          </p:nvSpPr>
          <p:spPr>
            <a:xfrm>
              <a:off x="-2018397" y="1340043"/>
              <a:ext cx="14241989" cy="13999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/>
                <a:t>Beta Microsoft Learn Student Ambassador</a:t>
              </a:r>
            </a:p>
            <a:p>
              <a:r>
                <a:rPr lang="en-GB" sz="2800" b="1" dirty="0"/>
                <a:t>Competitive Programmer, Academic Mentor, CSE Senior, </a:t>
              </a:r>
            </a:p>
            <a:p>
              <a:r>
                <a:rPr lang="en-GB" sz="2800" b="1" dirty="0" err="1"/>
                <a:t>bdapps</a:t>
              </a:r>
              <a:r>
                <a:rPr lang="en-GB" sz="2800" b="1" dirty="0"/>
                <a:t> Women Community Leader, AI Enthusiast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030EAF-0869-4A74-9D0D-5D3851402D33}"/>
              </a:ext>
            </a:extLst>
          </p:cNvPr>
          <p:cNvGrpSpPr/>
          <p:nvPr/>
        </p:nvGrpSpPr>
        <p:grpSpPr>
          <a:xfrm>
            <a:off x="1921933" y="3215268"/>
            <a:ext cx="9650010" cy="1928343"/>
            <a:chOff x="3309" y="5341878"/>
            <a:chExt cx="11219873" cy="1782028"/>
          </a:xfrm>
        </p:grpSpPr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2602E7A6-01DF-4A08-AFAD-C6F4EA60099B}"/>
                </a:ext>
              </a:extLst>
            </p:cNvPr>
            <p:cNvSpPr txBox="1"/>
            <p:nvPr/>
          </p:nvSpPr>
          <p:spPr>
            <a:xfrm>
              <a:off x="1520963" y="5341878"/>
              <a:ext cx="7122700" cy="455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en-US" sz="1600" spc="-59" dirty="0">
                <a:solidFill>
                  <a:srgbClr val="FFFFFF"/>
                </a:solidFill>
                <a:latin typeface="+mj-lt"/>
              </a:endParaRPr>
            </a:p>
            <a:p>
              <a:endParaRPr lang="en-US" sz="1600" spc="-59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893722-3B55-4F87-ADAD-E76158290D58}"/>
                </a:ext>
              </a:extLst>
            </p:cNvPr>
            <p:cNvSpPr txBox="1"/>
            <p:nvPr/>
          </p:nvSpPr>
          <p:spPr>
            <a:xfrm>
              <a:off x="3309" y="6725713"/>
              <a:ext cx="11219873" cy="3981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International University of Business Agriculture and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40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Benefits: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8" y="2068497"/>
            <a:ext cx="66976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Complimentary GHC 23 virtual registration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Premium AnitaB.org Membership Benefits for 1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Networking Opportunities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Access to Mentorship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Academic &amp; Technical Events &amp;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Career Fair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26" name="Picture 2" descr="Daniela Beck: Celebrating Women in Computer Science at the GHC 2019 —  Young, Gifted, and Non-Dominant">
            <a:extLst>
              <a:ext uri="{FF2B5EF4-FFF2-40B4-BE49-F238E27FC236}">
                <a16:creationId xmlns:a16="http://schemas.microsoft.com/office/drawing/2014/main" id="{F147D47B-3704-4990-80D8-FF4118AA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191" y="2364741"/>
            <a:ext cx="3674533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6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Eligibility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Enrolled in an accredited degree program at a higher education institution at the time of the celebration (as per conference day)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You must be at least 18 years of age at the time of the celebration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minimum cumulative GPA of 2.5.</a:t>
            </a:r>
          </a:p>
        </p:txBody>
      </p:sp>
    </p:spTree>
    <p:extLst>
      <p:ext uri="{BB962C8B-B14F-4D97-AF65-F5344CB8AC3E}">
        <p14:creationId xmlns:p14="http://schemas.microsoft.com/office/powerpoint/2010/main" val="17367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Application process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General background information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Responses to short answer essay questions (The question varies each year)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Letter of recommendation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Apply Link: </a:t>
            </a:r>
            <a:r>
              <a:rPr lang="en-US" sz="2800" dirty="0">
                <a:hlinkClick r:id="rId5"/>
              </a:rPr>
              <a:t>https://ghc.anitab.org/attend/scholarships/student/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222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Benefits: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BFBF6-37EA-47AF-9BEC-DD8295371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1999" cy="63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6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ICPC </a:t>
            </a:r>
            <a:r>
              <a:rPr lang="en-US" sz="4000" b="1" dirty="0" err="1"/>
              <a:t>Algo</a:t>
            </a:r>
            <a:r>
              <a:rPr lang="en-US" sz="4000" b="1" dirty="0"/>
              <a:t> Queen 2024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8" y="2068497"/>
            <a:ext cx="461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Girls only Competitive Programming Contest, as an initiative to encourage girls to participate in Problem Solving and Competitive Programming.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A2A10-0CBD-4C0C-8467-FD55E3B2A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785" y="2325434"/>
            <a:ext cx="5005158" cy="29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6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Why Participate?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Exciting Prizes: </a:t>
            </a:r>
            <a:r>
              <a:rPr lang="en-US" sz="2800" dirty="0"/>
              <a:t>Participants have the chance to win amazing prizes and be recognized for their coding skills.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Skill Enhancement: </a:t>
            </a:r>
            <a:r>
              <a:rPr lang="en-US" sz="2800" dirty="0"/>
              <a:t>Be part of a groundbreaking initiative that encourages you to take on coding challenges and improve your abilities.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Inspiration: </a:t>
            </a:r>
            <a:r>
              <a:rPr lang="en-US" sz="2800" dirty="0"/>
              <a:t>Get trained and learn tips and tricks to excel in competitive programming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61731-87BB-4E8A-8F07-5CC7054F8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32" y="1847629"/>
            <a:ext cx="10582367" cy="36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Contest Details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Registration is completely free.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competition allows only individual participation.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Register Here: </a:t>
            </a:r>
            <a:r>
              <a:rPr lang="en-US" sz="2400" dirty="0">
                <a:hlinkClick r:id="rId5"/>
              </a:rPr>
              <a:t>https://codedrills.io/contests/icpc-algoqueen-contest-2024?tab=overview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72A53-E8CA-4170-930E-6A58A488D3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672"/>
          <a:stretch/>
        </p:blipFill>
        <p:spPr>
          <a:xfrm>
            <a:off x="1346139" y="1853071"/>
            <a:ext cx="9152527" cy="44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Other Girls’ Contest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National Girls Programming Contest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Ada Lovelace Programming Contest and many more.</a:t>
            </a:r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75B807CE-E8A6-491E-8C76-5BAA054F3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8"/>
          <a:stretch/>
        </p:blipFill>
        <p:spPr bwMode="auto">
          <a:xfrm>
            <a:off x="2489730" y="3130347"/>
            <a:ext cx="2810403" cy="29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GPC 2021">
            <a:extLst>
              <a:ext uri="{FF2B5EF4-FFF2-40B4-BE49-F238E27FC236}">
                <a16:creationId xmlns:a16="http://schemas.microsoft.com/office/drawing/2014/main" id="{E2277799-A726-4EE8-98FF-4ABD2D964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26" y="3130346"/>
            <a:ext cx="3976057" cy="29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7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7D7744-86BF-4746-8D2D-170DD9A1F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82" y="843475"/>
            <a:ext cx="10167901" cy="53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16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 no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Among the following options, which program presents an opportunity to win $2,500 USD?</a:t>
            </a:r>
          </a:p>
          <a:p>
            <a:endParaRPr lang="en-US" sz="28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Generation Google Scholarship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Grace Hopper Scholarship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ICPC </a:t>
            </a:r>
            <a:r>
              <a:rPr lang="en-US" sz="2400" dirty="0" err="1"/>
              <a:t>Algo</a:t>
            </a:r>
            <a:r>
              <a:rPr lang="en-US" sz="2400" dirty="0"/>
              <a:t> Queen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National Girls’ Programming Contest</a:t>
            </a:r>
          </a:p>
        </p:txBody>
      </p:sp>
    </p:spTree>
    <p:extLst>
      <p:ext uri="{BB962C8B-B14F-4D97-AF65-F5344CB8AC3E}">
        <p14:creationId xmlns:p14="http://schemas.microsoft.com/office/powerpoint/2010/main" val="142855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A675312-1235-4BD2-A5A2-E1D7E6D8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5FF4762-DE8D-4694-813A-1FC119F58BAC}"/>
              </a:ext>
            </a:extLst>
          </p:cNvPr>
          <p:cNvSpPr txBox="1"/>
          <p:nvPr/>
        </p:nvSpPr>
        <p:spPr>
          <a:xfrm>
            <a:off x="1184840" y="1523173"/>
            <a:ext cx="7011511" cy="93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2600" spc="-240" dirty="0">
                <a:solidFill>
                  <a:srgbClr val="FFFFFF"/>
                </a:solidFill>
                <a:latin typeface="+mj-lt"/>
              </a:rPr>
              <a:t>Samiha Maisha Jeba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B648A0-569F-4034-8A61-23D9F58E3C07}"/>
              </a:ext>
            </a:extLst>
          </p:cNvPr>
          <p:cNvSpPr txBox="1"/>
          <p:nvPr/>
        </p:nvSpPr>
        <p:spPr>
          <a:xfrm>
            <a:off x="1269507" y="2068497"/>
            <a:ext cx="95763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Generation Google Scholarship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Grace Hopper Celebration Scholarship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ICPC </a:t>
            </a:r>
            <a:r>
              <a:rPr lang="en-US" sz="2800" dirty="0" err="1"/>
              <a:t>Algo</a:t>
            </a:r>
            <a:r>
              <a:rPr lang="en-US" sz="2800" dirty="0"/>
              <a:t> Queen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National Girls’ Programming Contest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Quiz Session and Gifts</a:t>
            </a:r>
          </a:p>
        </p:txBody>
      </p:sp>
    </p:spTree>
    <p:extLst>
      <p:ext uri="{BB962C8B-B14F-4D97-AF65-F5344CB8AC3E}">
        <p14:creationId xmlns:p14="http://schemas.microsoft.com/office/powerpoint/2010/main" val="81558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 no 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Among the programs listed, for which one is the application deadline still open?</a:t>
            </a:r>
          </a:p>
          <a:p>
            <a:endParaRPr lang="en-US" sz="28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Generation Google Scholarship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Grace Hopper Scholarship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ICPC </a:t>
            </a:r>
            <a:r>
              <a:rPr lang="en-US" sz="2400" dirty="0" err="1"/>
              <a:t>Algo</a:t>
            </a:r>
            <a:r>
              <a:rPr lang="en-US" sz="2400" dirty="0"/>
              <a:t> Queen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National Girls’ Programming Contest</a:t>
            </a:r>
          </a:p>
        </p:txBody>
      </p:sp>
    </p:spTree>
    <p:extLst>
      <p:ext uri="{BB962C8B-B14F-4D97-AF65-F5344CB8AC3E}">
        <p14:creationId xmlns:p14="http://schemas.microsoft.com/office/powerpoint/2010/main" val="4409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 no 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Among the options provided, which program hosts a Career Fair?</a:t>
            </a:r>
          </a:p>
          <a:p>
            <a:endParaRPr lang="en-US" sz="28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Generation Google Scholarship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Grace Hopper Scholarship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ICPC </a:t>
            </a:r>
            <a:r>
              <a:rPr lang="en-US" sz="2400" dirty="0" err="1"/>
              <a:t>Algo</a:t>
            </a:r>
            <a:r>
              <a:rPr lang="en-US" sz="2400" dirty="0"/>
              <a:t> Queen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National Girls’ Programming Contest</a:t>
            </a:r>
          </a:p>
        </p:txBody>
      </p:sp>
    </p:spTree>
    <p:extLst>
      <p:ext uri="{BB962C8B-B14F-4D97-AF65-F5344CB8AC3E}">
        <p14:creationId xmlns:p14="http://schemas.microsoft.com/office/powerpoint/2010/main" val="37526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 no 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Which programs actively encourages the participation of girls in Problem Solving and Competitive Programming?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Generation Google Scholarship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Grace Hopper Scholarship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ICPC </a:t>
            </a:r>
            <a:r>
              <a:rPr lang="en-US" sz="2800" dirty="0" err="1"/>
              <a:t>Algo</a:t>
            </a:r>
            <a:r>
              <a:rPr lang="en-US" sz="2800" dirty="0"/>
              <a:t> Queen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None of above them</a:t>
            </a:r>
          </a:p>
        </p:txBody>
      </p:sp>
    </p:spTree>
    <p:extLst>
      <p:ext uri="{BB962C8B-B14F-4D97-AF65-F5344CB8AC3E}">
        <p14:creationId xmlns:p14="http://schemas.microsoft.com/office/powerpoint/2010/main" val="85037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 no 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What is the full form of GHC?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Global Hosting Conference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Grace Hosting Celebration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Grace Hopper Conference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Grace Hopper Celebration</a:t>
            </a:r>
          </a:p>
        </p:txBody>
      </p:sp>
    </p:spTree>
    <p:extLst>
      <p:ext uri="{BB962C8B-B14F-4D97-AF65-F5344CB8AC3E}">
        <p14:creationId xmlns:p14="http://schemas.microsoft.com/office/powerpoint/2010/main" val="414590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1475F1-A015-4B17-9C20-4FC729A3B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" y="1320800"/>
            <a:ext cx="10402147" cy="3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75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25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4C8DE2-BAED-43B7-8596-E35DCC27F3CC}"/>
              </a:ext>
            </a:extLst>
          </p:cNvPr>
          <p:cNvSpPr txBox="1"/>
          <p:nvPr/>
        </p:nvSpPr>
        <p:spPr>
          <a:xfrm>
            <a:off x="1097279" y="1481668"/>
            <a:ext cx="1011520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7200" dirty="0"/>
          </a:p>
          <a:p>
            <a:pPr algn="ctr"/>
            <a:r>
              <a:rPr lang="en-US" sz="7200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64232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Generation Google Scholarship (APAC)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CF51F0-0979-4BA8-9A20-4A8E06597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316" y="1798902"/>
            <a:ext cx="8805551" cy="45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6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Generation Google Scholarship (APAC)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Generation Google Scholarship: for women in computer science was established to help students pursuing computer science degrees excel in technology and become leaders in the field.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Awarded on the based on the strength of each candidate's commitment to diversity, equity, and inclusion, demonstrated leadership, and academic performance.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129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Benefits: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8" y="2068497"/>
            <a:ext cx="6993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Selected students will receive $2,500 USD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Invited to attend a fully funded retreat at one of Google’s headquarters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Exclusive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Personal and professional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Selected scholars would be featured on the official Google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Rewarded with the exclusive Google Swag kit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575A-5F93-4867-8C92-B247932F3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132" y="2442032"/>
            <a:ext cx="3776651" cy="23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5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Who can apply?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2068497"/>
            <a:ext cx="95763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Full-time second or third year undergraduate student/ First or second year (As per program requirement)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Studying computer science, computer engineering, or a closely related technical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Demonstrate a strong academic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Exemplify leadership and demonstrate passion for improving representation of underrepresented groups in computer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45095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Application process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ABEA8-6008-EE99-E089-8674C1B59030}"/>
              </a:ext>
            </a:extLst>
          </p:cNvPr>
          <p:cNvSpPr txBox="1"/>
          <p:nvPr/>
        </p:nvSpPr>
        <p:spPr>
          <a:xfrm>
            <a:off x="1269507" y="1896751"/>
            <a:ext cx="99429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General background information (e.g. contact information and details about your current and intended universities)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Resume/CV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Academic transcripts from your current institution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Responses to short answer essay questions (The question varies each year)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Online Quiz / Coding Test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Apply Link: </a:t>
            </a:r>
            <a:r>
              <a:rPr lang="en-US" sz="2800" dirty="0">
                <a:hlinkClick r:id="rId5"/>
              </a:rPr>
              <a:t>https://buildyourfuture.withgoogle.com/scholarships/generation-google-scholarship-apac</a:t>
            </a: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579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Essay Questions: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6C85C878-3588-460D-8737-760AD8E854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85" b="5468"/>
          <a:stretch/>
        </p:blipFill>
        <p:spPr>
          <a:xfrm>
            <a:off x="922867" y="1887669"/>
            <a:ext cx="10456333" cy="4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8EA7B-291A-F6A9-ECCC-C55FA23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Grace Hopper Celebration Scholarship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EADC2-BA92-63DA-EEE9-DDE21FFD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34" y="146954"/>
            <a:ext cx="708326" cy="69652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0336C-F3C3-9C1C-3D44-8DE6780E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2770-08E0-4346-A2A4-42BF21B12B26}" type="datetime1">
              <a:rPr lang="en-US" sz="1200" smtClean="0"/>
              <a:t>9/22/2023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1B6C-0E46-2E87-EEE4-36BE8B63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219" y="6459785"/>
            <a:ext cx="5868139" cy="365125"/>
          </a:xfrm>
        </p:spPr>
        <p:txBody>
          <a:bodyPr/>
          <a:lstStyle/>
          <a:p>
            <a:r>
              <a:rPr lang="en-US" sz="1200" b="1" dirty="0"/>
              <a:t>International University Of Business Agriculture and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BD3F-9D87-D8EE-B121-1D183B18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DC24-0E88-4024-9715-8BF2FF2FC2A4}" type="slidenum">
              <a:rPr lang="en-US" sz="1200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8B928-A1C9-94EC-691F-CEDE049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16" y="170892"/>
            <a:ext cx="708327" cy="62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925EB-9E2B-F9DD-DF97-AE894504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64" y="127212"/>
            <a:ext cx="708326" cy="708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FE4526-4608-4212-8209-72EC9DA5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266" y="1853070"/>
            <a:ext cx="8626597" cy="448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33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515</TotalTime>
  <Words>914</Words>
  <Application>Microsoft Office PowerPoint</Application>
  <PresentationFormat>Widescreen</PresentationFormat>
  <Paragraphs>183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Retrospect</vt:lpstr>
      <vt:lpstr>PowerPoint Presentation</vt:lpstr>
      <vt:lpstr>Content</vt:lpstr>
      <vt:lpstr>Generation Google Scholarship (APAC)</vt:lpstr>
      <vt:lpstr>Generation Google Scholarship (APAC)</vt:lpstr>
      <vt:lpstr>Benefits:</vt:lpstr>
      <vt:lpstr>Who can apply?</vt:lpstr>
      <vt:lpstr>Application process</vt:lpstr>
      <vt:lpstr>Essay Questions:</vt:lpstr>
      <vt:lpstr>Grace Hopper Celebration Scholarship</vt:lpstr>
      <vt:lpstr>Benefits:</vt:lpstr>
      <vt:lpstr>Eligibility</vt:lpstr>
      <vt:lpstr>Application process</vt:lpstr>
      <vt:lpstr>Benefits:</vt:lpstr>
      <vt:lpstr>ICPC Algo Queen 2024</vt:lpstr>
      <vt:lpstr>Why Participate?</vt:lpstr>
      <vt:lpstr>Contest Details</vt:lpstr>
      <vt:lpstr>Other Girls’ Contest</vt:lpstr>
      <vt:lpstr>PowerPoint Presentation</vt:lpstr>
      <vt:lpstr>Question no 1</vt:lpstr>
      <vt:lpstr>Question no 2</vt:lpstr>
      <vt:lpstr>Question no 3</vt:lpstr>
      <vt:lpstr>Question no 4</vt:lpstr>
      <vt:lpstr>Question no 5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Tanvir Ahmed Khan</dc:creator>
  <cp:lastModifiedBy>SamihaMaisha  Jeba</cp:lastModifiedBy>
  <cp:revision>43</cp:revision>
  <dcterms:created xsi:type="dcterms:W3CDTF">2023-09-20T18:20:28Z</dcterms:created>
  <dcterms:modified xsi:type="dcterms:W3CDTF">2023-09-22T17:43:56Z</dcterms:modified>
</cp:coreProperties>
</file>